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5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147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50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22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5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4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638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620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99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95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95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982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FD604-791B-4F00-97FD-B599276D488E}" type="datetimeFigureOut">
              <a:rPr lang="en-GB" smtClean="0"/>
              <a:t>10/10/2021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419EE-B64B-4919-B60F-82F77F55F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70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erivative.ca/Palette:camSchnappr" TargetMode="External"/><Relationship Id="rId2" Type="http://schemas.openxmlformats.org/officeDocument/2006/relationships/hyperlink" Target="https://derivative.ca/feature/projection-mapping/1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QyFy6aJM4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70A6-6935-41FF-BA25-615C9A7D0C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Projection Mapping with TouchDesigner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284C9C-C4FC-46C5-AF82-209403DD0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344120"/>
            <a:ext cx="5143500" cy="637579"/>
          </a:xfrm>
        </p:spPr>
        <p:txBody>
          <a:bodyPr>
            <a:normAutofit lnSpcReduction="10000"/>
          </a:bodyPr>
          <a:lstStyle/>
          <a:p>
            <a:r>
              <a:rPr lang="da-DK" dirty="0"/>
              <a:t>David Meredith</a:t>
            </a:r>
          </a:p>
          <a:p>
            <a:r>
              <a:rPr lang="da-DK" dirty="0"/>
              <a:t>dave@create.aau.dk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12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FC3E2-5F07-A34B-88DC-30E38FFB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the Kantan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608F-5C9C-E64C-B4B9-4273DEECA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6381134"/>
            <a:ext cx="5915025" cy="2541145"/>
          </a:xfrm>
        </p:spPr>
        <p:txBody>
          <a:bodyPr/>
          <a:lstStyle/>
          <a:p>
            <a:r>
              <a:rPr lang="en-US"/>
              <a:t>Create a new component in the root component and call it “Kantan”</a:t>
            </a:r>
          </a:p>
          <a:p>
            <a:pPr lvl="1"/>
            <a:r>
              <a:rPr lang="en-US"/>
              <a:t>Kantan doesn’t work properly if you place it at the root level of your project</a:t>
            </a:r>
          </a:p>
          <a:p>
            <a:r>
              <a:rPr lang="en-US"/>
              <a:t>Go inside and drag in a KantanMapper component from the Palette Browser</a:t>
            </a:r>
          </a:p>
          <a:p>
            <a:pPr lvl="1"/>
            <a:r>
              <a:rPr lang="en-US"/>
              <a:t>It’s probably under the “Mapping” folder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D3B8F-1794-404C-B218-1E46D185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65" y="2202425"/>
            <a:ext cx="5015069" cy="34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1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96A8-039A-3742-8EDC-F84C1116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183408"/>
          </a:xfrm>
        </p:spPr>
        <p:txBody>
          <a:bodyPr/>
          <a:lstStyle/>
          <a:p>
            <a:r>
              <a:rPr lang="en-US"/>
              <a:t>Setting up Kantan with your projector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336D-2108-EC42-AA62-64A201C9C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33" y="4953000"/>
            <a:ext cx="5915025" cy="454938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Under “Kantan” properties page, there are two buttons that open and close the Kantan Window</a:t>
            </a:r>
          </a:p>
          <a:p>
            <a:pPr lvl="1"/>
            <a:r>
              <a:rPr lang="en-US"/>
              <a:t>Open the Kantan Window!</a:t>
            </a:r>
          </a:p>
          <a:p>
            <a:r>
              <a:rPr lang="en-US"/>
              <a:t>Set “Always on Top” to “On”</a:t>
            </a:r>
          </a:p>
          <a:p>
            <a:pPr lvl="1"/>
            <a:r>
              <a:rPr lang="en-US"/>
              <a:t>Makes output always visible</a:t>
            </a:r>
          </a:p>
          <a:p>
            <a:r>
              <a:rPr lang="en-US"/>
              <a:t>If you have a projector:</a:t>
            </a:r>
          </a:p>
          <a:p>
            <a:pPr lvl="1"/>
            <a:r>
              <a:rPr lang="en-US"/>
              <a:t>Set resolution to that of your projector</a:t>
            </a:r>
          </a:p>
          <a:p>
            <a:pPr lvl="1"/>
            <a:r>
              <a:rPr lang="en-US"/>
              <a:t>Click on ”Window Options”</a:t>
            </a:r>
          </a:p>
          <a:p>
            <a:pPr lvl="1"/>
            <a:r>
              <a:rPr lang="en-US"/>
              <a:t>Set Monitor to 1 or 2 or ... depending on the index of your projector</a:t>
            </a:r>
          </a:p>
          <a:p>
            <a:r>
              <a:rPr lang="en-US"/>
              <a:t>If you don’t have a projector:</a:t>
            </a:r>
          </a:p>
          <a:p>
            <a:pPr lvl="1"/>
            <a:r>
              <a:rPr lang="en-US"/>
              <a:t>Set resolution to 640 x 480</a:t>
            </a:r>
          </a:p>
          <a:p>
            <a:pPr lvl="1"/>
            <a:r>
              <a:rPr lang="en-US"/>
              <a:t>Click on ”Window Options”</a:t>
            </a:r>
          </a:p>
          <a:p>
            <a:pPr lvl="1"/>
            <a:r>
              <a:rPr lang="en-US"/>
              <a:t>Set monitor to 0</a:t>
            </a:r>
          </a:p>
          <a:p>
            <a:r>
              <a:rPr lang="en-US"/>
              <a:t>Close Window Options</a:t>
            </a:r>
          </a:p>
          <a:p>
            <a:r>
              <a:rPr lang="en-US"/>
              <a:t>Click on “Toggle Output” – outputs Kantan window to projector or to the window on the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1845D-B9FD-644F-BC22-6936EB3D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710813"/>
            <a:ext cx="4036142" cy="30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1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242B-37B7-B242-A350-7F242577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495150"/>
          </a:xfrm>
        </p:spPr>
        <p:txBody>
          <a:bodyPr>
            <a:normAutofit fontScale="90000"/>
          </a:bodyPr>
          <a:lstStyle/>
          <a:p>
            <a:r>
              <a:rPr lang="en-US"/>
              <a:t>Quads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51E63-BC91-5340-97C4-E5A93C7A6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3805082"/>
            <a:ext cx="5915025" cy="5667803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Create some quads and map them to the surfaces of your object</a:t>
            </a:r>
          </a:p>
          <a:p>
            <a:r>
              <a:rPr lang="en-US"/>
              <a:t>Note that when you move your cursor over the pink workspace in the Kantan Window, an orange cross-hair moves over your output</a:t>
            </a:r>
          </a:p>
          <a:p>
            <a:r>
              <a:rPr lang="en-US"/>
              <a:t>You can work either in the Kantan work panel or in the projector output</a:t>
            </a:r>
          </a:p>
          <a:p>
            <a:r>
              <a:rPr lang="en-US"/>
              <a:t>When creating a quad:</a:t>
            </a:r>
          </a:p>
          <a:p>
            <a:pPr lvl="1"/>
            <a:r>
              <a:rPr lang="en-US"/>
              <a:t>Click down to place the top left corner, drag to the bottom right corner and release</a:t>
            </a:r>
          </a:p>
          <a:p>
            <a:pPr lvl="1"/>
            <a:r>
              <a:rPr lang="en-US"/>
              <a:t>Move the bottom left and top right corners to their correct positions</a:t>
            </a:r>
          </a:p>
          <a:p>
            <a:r>
              <a:rPr lang="en-US"/>
              <a:t>By default, when you create a new quad, it is added to the list of Shapes</a:t>
            </a:r>
          </a:p>
          <a:p>
            <a:pPr lvl="1"/>
            <a:r>
              <a:rPr lang="en-US"/>
              <a:t>Shapes further down the list are on top of shapes above them in the list</a:t>
            </a:r>
          </a:p>
          <a:p>
            <a:pPr lvl="1"/>
            <a:r>
              <a:rPr lang="en-US"/>
              <a:t>You can move the shapes around in the list to change the order</a:t>
            </a:r>
          </a:p>
          <a:p>
            <a:r>
              <a:rPr lang="en-US"/>
              <a:t>Put shapes in a group so that you can manipulate them all together</a:t>
            </a:r>
          </a:p>
          <a:p>
            <a:pPr lvl="1"/>
            <a:r>
              <a:rPr lang="en-US"/>
              <a:t>e.g., if your object is moved and you have to move all the shapes slightly to the right or left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8B5D3-78C5-C345-A04D-01435029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1346403"/>
            <a:ext cx="3202244" cy="2134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070E1-207E-2C4B-AF24-A85B9ECB9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4" y="1346403"/>
            <a:ext cx="2846439" cy="21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1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7D03-CF8B-2C4B-A26A-FF3D98F4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632801"/>
          </a:xfrm>
        </p:spPr>
        <p:txBody>
          <a:bodyPr/>
          <a:lstStyle/>
          <a:p>
            <a:r>
              <a:rPr lang="en-US"/>
              <a:t>Freeform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1D76-B517-FA40-A80C-89359F5D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3503356"/>
            <a:ext cx="5915025" cy="5418924"/>
          </a:xfrm>
        </p:spPr>
        <p:txBody>
          <a:bodyPr/>
          <a:lstStyle/>
          <a:p>
            <a:r>
              <a:rPr lang="en-US"/>
              <a:t>Use the freeform tool to create surfaces with more than 4 corners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E7899-32E9-FD49-A1CD-49D54214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386348"/>
            <a:ext cx="2521155" cy="1890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681E71-04E6-2340-A27F-D83520BE1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69" y="1386348"/>
            <a:ext cx="3027572" cy="189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54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7692-BBE6-B142-B4D3-D4E65E81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711460"/>
          </a:xfrm>
        </p:spPr>
        <p:txBody>
          <a:bodyPr/>
          <a:lstStyle/>
          <a:p>
            <a:r>
              <a:rPr lang="en-US"/>
              <a:t>Adding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1412-7006-894F-96CD-293C66B6E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4630994"/>
            <a:ext cx="5915025" cy="4291286"/>
          </a:xfrm>
        </p:spPr>
        <p:txBody>
          <a:bodyPr/>
          <a:lstStyle/>
          <a:p>
            <a:r>
              <a:rPr lang="en-US"/>
              <a:t>Textures can be any TOP</a:t>
            </a:r>
          </a:p>
          <a:p>
            <a:r>
              <a:rPr lang="en-US"/>
              <a:t>You can create your own textures or you can import images and movies</a:t>
            </a:r>
          </a:p>
          <a:p>
            <a:r>
              <a:rPr lang="en-US"/>
              <a:t>Drag the source TOP to the “Texture” parameter for the desired shape</a:t>
            </a:r>
          </a:p>
          <a:p>
            <a:pPr lvl="1"/>
            <a:r>
              <a:rPr lang="en-US"/>
              <a:t>Remember to check the box to the right of the parameter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B701A-273E-D749-BE2C-FEAD8073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492045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9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6096-09AF-034E-A0F0-AE259D7D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534479"/>
          </a:xfrm>
        </p:spPr>
        <p:txBody>
          <a:bodyPr>
            <a:normAutofit fontScale="90000"/>
          </a:bodyPr>
          <a:lstStyle/>
          <a:p>
            <a:r>
              <a:rPr lang="en-US"/>
              <a:t>Editing textures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1B20-7DC3-2D42-94AD-2859C59CB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6223818"/>
            <a:ext cx="5915025" cy="2698461"/>
          </a:xfrm>
        </p:spPr>
        <p:txBody>
          <a:bodyPr>
            <a:normAutofit lnSpcReduction="10000"/>
          </a:bodyPr>
          <a:lstStyle/>
          <a:p>
            <a:r>
              <a:rPr lang="en-US"/>
              <a:t>Press the “Edit Texture” button in the Kantan Window to edit the portion of the texture used in the mask</a:t>
            </a:r>
          </a:p>
          <a:p>
            <a:r>
              <a:rPr lang="en-US"/>
              <a:t>In the Edit Texture window, you can press the “Set as Mask” button to obtain a copy of the mask that you can move around in the texture</a:t>
            </a:r>
          </a:p>
          <a:p>
            <a:pPr lvl="1"/>
            <a:r>
              <a:rPr lang="en-US"/>
              <a:t>You can increase the amount of the texture included by increasing the Scale factor</a:t>
            </a:r>
          </a:p>
          <a:p>
            <a:r>
              <a:rPr lang="en-US"/>
              <a:t>You can also repeat textures and transform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C7645-D342-8341-80FF-90573D99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10" y="4226189"/>
            <a:ext cx="2669567" cy="1544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576A0-2DE5-B54C-9BD2-DB984F0D4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29" y="1152126"/>
            <a:ext cx="4950542" cy="2621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AAE449-5978-834C-A0A6-11373671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125" y="4086440"/>
            <a:ext cx="2795388" cy="20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7BB7-A6E6-6A4C-809C-FEB1FABA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to 3D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D118D-254F-CE43-938F-627818C74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5008031"/>
            <a:ext cx="5915025" cy="4349690"/>
          </a:xfrm>
        </p:spPr>
        <p:txBody>
          <a:bodyPr>
            <a:normAutofit/>
          </a:bodyPr>
          <a:lstStyle/>
          <a:p>
            <a:r>
              <a:rPr lang="en-US"/>
              <a:t>Create a 3d model (e.g., using Cinema4D)</a:t>
            </a:r>
          </a:p>
          <a:p>
            <a:r>
              <a:rPr lang="en-US"/>
              <a:t>UV unwrap it and export it as an FBX file</a:t>
            </a:r>
          </a:p>
          <a:p>
            <a:r>
              <a:rPr lang="en-US"/>
              <a:t>Drag the FBX file into TD</a:t>
            </a:r>
          </a:p>
          <a:p>
            <a:r>
              <a:rPr lang="en-US"/>
              <a:t>Drag a CamSchnappr COMP into your network</a:t>
            </a:r>
          </a:p>
          <a:p>
            <a:r>
              <a:rPr lang="en-US"/>
              <a:t>In CamSchnappr</a:t>
            </a:r>
          </a:p>
          <a:p>
            <a:pPr lvl="1"/>
            <a:r>
              <a:rPr lang="en-US"/>
              <a:t>Set “Show Wireframe” to ON</a:t>
            </a:r>
          </a:p>
          <a:p>
            <a:pPr lvl="1"/>
            <a:r>
              <a:rPr lang="en-US"/>
              <a:t>Set “Texture Alpha” to 1</a:t>
            </a:r>
          </a:p>
          <a:p>
            <a:pPr lvl="1"/>
            <a:r>
              <a:rPr lang="en-US"/>
              <a:t>Set “Output Monitor” to your Projector</a:t>
            </a:r>
          </a:p>
          <a:p>
            <a:pPr lvl="1"/>
            <a:r>
              <a:rPr lang="en-US"/>
              <a:t>Set the “Geo SOP” to the mesh SOP in the imported model</a:t>
            </a:r>
          </a:p>
          <a:p>
            <a:pPr lvl="1"/>
            <a:r>
              <a:rPr lang="en-US"/>
              <a:t>Click on “Open Output” to open the output window</a:t>
            </a:r>
          </a:p>
          <a:p>
            <a:pPr lvl="1"/>
            <a:r>
              <a:rPr lang="en-US"/>
              <a:t>Choose at least 6 well-spaced vertices and move them to their correct positions in the projected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F3C56-AEA7-EC47-B3B9-BFDA3238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792" y="1828800"/>
            <a:ext cx="3740355" cy="28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4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A87E-8D12-45A5-94BF-8623D2F44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63E23-7D4E-4E5C-880D-C095233D2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derivative.ca</a:t>
            </a:r>
            <a:r>
              <a:rPr lang="en-GB" dirty="0">
                <a:hlinkClick r:id="rId2"/>
              </a:rPr>
              <a:t>/feature/projection-mapping/14</a:t>
            </a:r>
            <a:endParaRPr lang="en-GB" dirty="0"/>
          </a:p>
          <a:p>
            <a:r>
              <a:rPr lang="en-GB" dirty="0">
                <a:hlinkClick r:id="rId3"/>
              </a:rPr>
              <a:t>https://docs.derivative.ca/Palette:camSchnappr</a:t>
            </a:r>
            <a:endParaRPr lang="en-GB" dirty="0"/>
          </a:p>
          <a:p>
            <a:r>
              <a:rPr lang="en-GB" dirty="0">
                <a:hlinkClick r:id="rId4"/>
              </a:rPr>
              <a:t>https://www.youtube.com/watch?v=1QyFy6aJM4U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17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4A8C-1D72-FE41-A919-2CB14B01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Projection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732BF-09B0-B74E-88B7-C5934EBE9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4586390"/>
            <a:ext cx="5915025" cy="4051423"/>
          </a:xfrm>
        </p:spPr>
        <p:txBody>
          <a:bodyPr>
            <a:normAutofit/>
          </a:bodyPr>
          <a:lstStyle/>
          <a:p>
            <a:r>
              <a:rPr lang="da-DK" dirty="0"/>
              <a:t>Projection mapping involves building a custom solution to each new job – no two projection setups are the same</a:t>
            </a:r>
          </a:p>
          <a:p>
            <a:r>
              <a:rPr lang="en-US"/>
              <a:t>TouchDesigner has a number of features and tools that make any projection project possible</a:t>
            </a:r>
          </a:p>
          <a:p>
            <a:r>
              <a:rPr lang="en-US"/>
              <a:t>Offers multiple approaches to tackle projection projects, depending on scenario and budget</a:t>
            </a:r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617FF-DBE9-554F-A294-30867401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92" y="2442107"/>
            <a:ext cx="2583815" cy="14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3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98E5-FE41-F743-B834-15CDE8C6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Projection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BA81B-EC43-AB41-AA10-15E842EBF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4769557"/>
            <a:ext cx="5915025" cy="3590671"/>
          </a:xfrm>
        </p:spPr>
        <p:txBody>
          <a:bodyPr/>
          <a:lstStyle/>
          <a:p>
            <a:pPr lvl="1"/>
            <a:r>
              <a:rPr lang="en-GB" dirty="0"/>
              <a:t>You can use the “Stoner” tool for shaping your output with keystones and grid-type mesh warping</a:t>
            </a:r>
          </a:p>
          <a:p>
            <a:pPr lvl="1"/>
            <a:r>
              <a:rPr lang="en-GB" dirty="0"/>
              <a:t>“</a:t>
            </a:r>
            <a:r>
              <a:rPr lang="en-GB" dirty="0" err="1"/>
              <a:t>ProjectorBlend</a:t>
            </a:r>
            <a:r>
              <a:rPr lang="en-GB" dirty="0"/>
              <a:t>” tool handles project blending and initial project setup</a:t>
            </a:r>
          </a:p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87DAFD-01FB-884C-9BC1-1FEF7F1F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70" y="2442107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9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81EDE-6780-BB45-BC7F-D393D87E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Projection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E25E-3A9D-B940-825C-9640CFD14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4631085"/>
            <a:ext cx="5915025" cy="4251657"/>
          </a:xfrm>
        </p:spPr>
        <p:txBody>
          <a:bodyPr>
            <a:normAutofit/>
          </a:bodyPr>
          <a:lstStyle/>
          <a:p>
            <a:r>
              <a:rPr lang="en-GB" dirty="0"/>
              <a:t>“</a:t>
            </a:r>
            <a:r>
              <a:rPr lang="en-GB" dirty="0" err="1"/>
              <a:t>Kantan</a:t>
            </a:r>
            <a:r>
              <a:rPr lang="en-GB" dirty="0"/>
              <a:t> Mapper” tool for </a:t>
            </a:r>
            <a:r>
              <a:rPr lang="en-GB" dirty="0" err="1"/>
              <a:t>2D</a:t>
            </a:r>
            <a:r>
              <a:rPr lang="en-GB" dirty="0"/>
              <a:t> projection mapping and masking</a:t>
            </a:r>
            <a:r>
              <a:rPr lang="da-DK" dirty="0"/>
              <a:t> – lets you create polygons and bezier layer shapes to apply any image, movie or texture to map and mask anything your project hits with light</a:t>
            </a:r>
          </a:p>
          <a:p>
            <a:r>
              <a:rPr lang="da-DK" dirty="0"/>
              <a:t>Shaping the output further with keystone and warping tools can also be applied per layer</a:t>
            </a:r>
          </a:p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4DA4C18-64DA-2E48-A960-637E20DC7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2473761"/>
            <a:ext cx="280416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69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2DF5B-4FDF-E744-83BB-3AB8DC614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Projection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960D1-60F9-0646-A4A2-6D4473397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16" y="4606272"/>
            <a:ext cx="5915025" cy="4586713"/>
          </a:xfrm>
        </p:spPr>
        <p:txBody>
          <a:bodyPr>
            <a:normAutofit/>
          </a:bodyPr>
          <a:lstStyle/>
          <a:p>
            <a:r>
              <a:rPr lang="en-US"/>
              <a:t>3D projection mapping is more complex than 2D</a:t>
            </a:r>
          </a:p>
          <a:p>
            <a:r>
              <a:rPr lang="da-DK" dirty="0"/>
              <a:t>Use the ”Camschnappr” tool for 3D mapping</a:t>
            </a:r>
          </a:p>
          <a:p>
            <a:r>
              <a:rPr lang="da-DK" dirty="0"/>
              <a:t>Given a 3D model of the object onto which you are projecting, line up 6 points with the Camschnappr interface and calculate the position of the project automatically adjusting the output to fit the 3D shape</a:t>
            </a:r>
          </a:p>
          <a:p>
            <a:r>
              <a:rPr lang="da-DK" dirty="0"/>
              <a:t>For large and complex mapping scenes, TD also has native support for 3rd party mapping solutions like Vioso and Scalable Displays software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170750-066D-D640-845C-36CAA200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73" y="2241925"/>
            <a:ext cx="2968454" cy="200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3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AB5E-5B97-48FB-A700-83D36259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 of TD Features for Projection Mapping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70260-6371-4060-9905-FF51E11D8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442107"/>
            <a:ext cx="5915025" cy="6358993"/>
          </a:xfrm>
        </p:spPr>
        <p:txBody>
          <a:bodyPr>
            <a:normAutofit/>
          </a:bodyPr>
          <a:lstStyle/>
          <a:p>
            <a:r>
              <a:rPr lang="en-GB"/>
              <a:t>Tight integration with the real-time 3D engine allows for complete </a:t>
            </a:r>
            <a:r>
              <a:rPr lang="en-GB" b="1"/>
              <a:t>pre-visualization</a:t>
            </a:r>
            <a:r>
              <a:rPr lang="en-GB"/>
              <a:t> of projection setups</a:t>
            </a:r>
          </a:p>
          <a:p>
            <a:r>
              <a:rPr lang="en-GB"/>
              <a:t>Support for a wide variety of projection </a:t>
            </a:r>
            <a:r>
              <a:rPr lang="en-GB" b="1"/>
              <a:t>formats</a:t>
            </a:r>
            <a:r>
              <a:rPr lang="en-GB"/>
              <a:t> for mapping, dome, VR, stitching, and environment lights. </a:t>
            </a:r>
          </a:p>
          <a:p>
            <a:r>
              <a:rPr lang="en-GB"/>
              <a:t>"Stoner" tool for </a:t>
            </a:r>
            <a:r>
              <a:rPr lang="en-GB" b="1"/>
              <a:t>keystoning</a:t>
            </a:r>
            <a:r>
              <a:rPr lang="en-GB"/>
              <a:t>, grid mesh warping, and masking. </a:t>
            </a:r>
          </a:p>
          <a:p>
            <a:r>
              <a:rPr lang="en-GB"/>
              <a:t>"Kantan Mapper" tool for advanced </a:t>
            </a:r>
            <a:r>
              <a:rPr lang="en-GB" b="1"/>
              <a:t>2D mapping </a:t>
            </a:r>
            <a:r>
              <a:rPr lang="en-GB"/>
              <a:t>and masking including freeform and bezier shapes. </a:t>
            </a:r>
          </a:p>
          <a:p>
            <a:r>
              <a:rPr lang="en-GB"/>
              <a:t>"Camschnappr" tool for </a:t>
            </a:r>
            <a:r>
              <a:rPr lang="en-GB" b="1"/>
              <a:t>3D model based projection </a:t>
            </a:r>
            <a:r>
              <a:rPr lang="en-GB"/>
              <a:t>alignment and calibration. </a:t>
            </a:r>
          </a:p>
          <a:p>
            <a:r>
              <a:rPr lang="en-GB"/>
              <a:t>"SweetSpot" tool for </a:t>
            </a:r>
            <a:r>
              <a:rPr lang="en-GB" b="1"/>
              <a:t>trompe l'oeil effects </a:t>
            </a:r>
            <a:r>
              <a:rPr lang="en-GB"/>
              <a:t>that create an optical illusion of 3D from a 2D output. </a:t>
            </a:r>
          </a:p>
          <a:p>
            <a:r>
              <a:rPr lang="en-GB" b="1"/>
              <a:t>Support for 3rd party solutions </a:t>
            </a:r>
            <a:r>
              <a:rPr lang="en-GB"/>
              <a:t>like Scalable Display's and Vioso's automatic mapping calibration tools.</a:t>
            </a:r>
          </a:p>
        </p:txBody>
      </p:sp>
    </p:spTree>
    <p:extLst>
      <p:ext uri="{BB962C8B-B14F-4D97-AF65-F5344CB8AC3E}">
        <p14:creationId xmlns:p14="http://schemas.microsoft.com/office/powerpoint/2010/main" val="363439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5EEE-107E-7E4B-8934-35F5B90B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up your objects and your projector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00738-35A7-1445-8AB8-DE4BF7825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6594230"/>
            <a:ext cx="5915025" cy="2328049"/>
          </a:xfrm>
        </p:spPr>
        <p:txBody>
          <a:bodyPr/>
          <a:lstStyle/>
          <a:p>
            <a:r>
              <a:rPr lang="en-US"/>
              <a:t>Set up the object that you want to project onto</a:t>
            </a:r>
          </a:p>
          <a:p>
            <a:r>
              <a:rPr lang="en-US"/>
              <a:t>Set up your projector so that it brightly illuminates the object from the perspective that you want people to view the object from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B2BF4-0F6F-7042-86D6-F8620C9D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2" y="2638813"/>
            <a:ext cx="5011615" cy="37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8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A715-14DF-AA43-885B-FA637B2EF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554143"/>
          </a:xfrm>
        </p:spPr>
        <p:txBody>
          <a:bodyPr/>
          <a:lstStyle/>
          <a:p>
            <a:r>
              <a:rPr lang="en-US"/>
              <a:t>Create some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5ECFA-E349-E34A-8F68-A2BA0254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6558116"/>
            <a:ext cx="5915025" cy="2364164"/>
          </a:xfrm>
        </p:spPr>
        <p:txBody>
          <a:bodyPr/>
          <a:lstStyle/>
          <a:p>
            <a:r>
              <a:rPr lang="en-US"/>
              <a:t>Create a Container Component to hold some content and call it “content”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21DE-45DD-B246-8CE0-969546C2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19" y="1275429"/>
            <a:ext cx="5715761" cy="46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2183</TotalTime>
  <Words>1025</Words>
  <Application>Microsoft Macintosh PowerPoint</Application>
  <PresentationFormat>A4 Paper (210x297 mm)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Projection Mapping with TouchDesigner</vt:lpstr>
      <vt:lpstr>Sources</vt:lpstr>
      <vt:lpstr>Projection Mapping</vt:lpstr>
      <vt:lpstr>Projection Mapping</vt:lpstr>
      <vt:lpstr>2D Projection Mapping</vt:lpstr>
      <vt:lpstr>3D Projection Mapping</vt:lpstr>
      <vt:lpstr>Summary of TD Features for Projection Mapping</vt:lpstr>
      <vt:lpstr>Set up your objects and your projector</vt:lpstr>
      <vt:lpstr>Create some content</vt:lpstr>
      <vt:lpstr>Getting the Kantan Mapper</vt:lpstr>
      <vt:lpstr>Setting up Kantan with your projector</vt:lpstr>
      <vt:lpstr>Quads</vt:lpstr>
      <vt:lpstr>Freeform shapes</vt:lpstr>
      <vt:lpstr>Adding textures</vt:lpstr>
      <vt:lpstr>Editing textures</vt:lpstr>
      <vt:lpstr>Intro to 3D Mapping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Projection Mapping with TouchDesigner</dc:title>
  <dc:creator>David Meredith</dc:creator>
  <cp:lastModifiedBy>Microsoft Office User</cp:lastModifiedBy>
  <cp:revision>33</cp:revision>
  <dcterms:created xsi:type="dcterms:W3CDTF">2021-08-04T09:35:29Z</dcterms:created>
  <dcterms:modified xsi:type="dcterms:W3CDTF">2021-10-11T23:47:54Z</dcterms:modified>
</cp:coreProperties>
</file>